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8F1D"/>
    <a:srgbClr val="FFFF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3329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53490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16489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9684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21175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127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539078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10096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14173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41814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15650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43336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52085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11079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8961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20239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79862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D4E95F2-9CF2-442B-9C1F-3546EB5A7481}" type="datetimeFigureOut">
              <a:rPr lang="en-NZ" smtClean="0"/>
              <a:t>1/09/2016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811485B-C03C-4385-9A4F-55A207B0FDE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50804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Brilliant Bouncing Bikes</a:t>
            </a:r>
            <a:endParaRPr lang="en-NZ" b="1" dirty="0">
              <a:latin typeface="Arial Black" panose="020B0A04020102020204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Bike Your Way to the future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2193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616861" y="126322"/>
            <a:ext cx="5926265" cy="33115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561" y="0"/>
            <a:ext cx="10396882" cy="1151965"/>
          </a:xfrm>
        </p:spPr>
        <p:txBody>
          <a:bodyPr/>
          <a:lstStyle/>
          <a:p>
            <a:r>
              <a:rPr lang="en-NZ" b="1" u="sng" dirty="0" smtClean="0"/>
              <a:t>Special </a:t>
            </a:r>
            <a:r>
              <a:rPr lang="en-NZ" b="1" u="sng" dirty="0"/>
              <a:t>new </a:t>
            </a:r>
            <a:r>
              <a:rPr lang="en-NZ" b="1" u="sng" dirty="0" smtClean="0"/>
              <a:t>hydraulics  </a:t>
            </a:r>
            <a:endParaRPr lang="en-NZ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149561" y="777710"/>
            <a:ext cx="56023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>
                <a:solidFill>
                  <a:schemeClr val="accent1"/>
                </a:solidFill>
              </a:rPr>
              <a:t>E</a:t>
            </a:r>
            <a:r>
              <a:rPr lang="en-NZ" sz="5400" dirty="0" smtClean="0">
                <a:solidFill>
                  <a:schemeClr val="accent1"/>
                </a:solidFill>
              </a:rPr>
              <a:t>lectric Engine </a:t>
            </a:r>
            <a:endParaRPr lang="en-NZ" sz="5400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545" y="1538588"/>
            <a:ext cx="48698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1"/>
                </a:solidFill>
              </a:rPr>
              <a:t>And </a:t>
            </a:r>
            <a:r>
              <a:rPr lang="en-US" sz="4800" dirty="0" smtClean="0">
                <a:solidFill>
                  <a:schemeClr val="accent1"/>
                </a:solidFill>
              </a:rPr>
              <a:t>Touch Control     </a:t>
            </a:r>
            <a:endParaRPr lang="en-US" sz="4800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9561" y="2214417"/>
            <a:ext cx="6240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1"/>
                </a:solidFill>
              </a:rPr>
              <a:t>Just for $</a:t>
            </a:r>
            <a:r>
              <a:rPr lang="en-US" sz="4800" dirty="0" smtClean="0">
                <a:solidFill>
                  <a:schemeClr val="accent1"/>
                </a:solidFill>
              </a:rPr>
              <a:t>29,999.99</a:t>
            </a:r>
            <a:endParaRPr lang="en-US" sz="48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9561" y="2835976"/>
            <a:ext cx="1093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1"/>
                </a:solidFill>
              </a:rPr>
              <a:t>Limited offer bye 1 get 1 free </a:t>
            </a:r>
            <a:r>
              <a:rPr lang="en-US" sz="200" dirty="0" smtClean="0">
                <a:solidFill>
                  <a:schemeClr val="bg1">
                    <a:lumMod val="75000"/>
                  </a:schemeClr>
                </a:solidFill>
              </a:rPr>
              <a:t>only for the first custom  </a:t>
            </a:r>
            <a:endParaRPr lang="en-US" sz="4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9561" y="3448972"/>
            <a:ext cx="105445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1"/>
                </a:solidFill>
              </a:rPr>
              <a:t>Phone </a:t>
            </a:r>
            <a:r>
              <a:rPr lang="en-NZ" sz="4800" dirty="0" smtClean="0">
                <a:solidFill>
                  <a:schemeClr val="accent1"/>
                </a:solidFill>
              </a:rPr>
              <a:t>5608 789 213</a:t>
            </a:r>
            <a:r>
              <a:rPr lang="en-US" sz="4800" dirty="0" smtClean="0">
                <a:solidFill>
                  <a:schemeClr val="accent1"/>
                </a:solidFill>
              </a:rPr>
              <a:t> </a:t>
            </a:r>
            <a:r>
              <a:rPr lang="en-US" sz="4800" dirty="0" smtClean="0">
                <a:solidFill>
                  <a:schemeClr val="accent1"/>
                </a:solidFill>
              </a:rPr>
              <a:t>or email at </a:t>
            </a:r>
            <a:r>
              <a:rPr lang="en-US" sz="4800" dirty="0" smtClean="0">
                <a:solidFill>
                  <a:schemeClr val="accent1"/>
                </a:solidFill>
              </a:rPr>
              <a:t>Brilliant BouncingBikes.</a:t>
            </a:r>
            <a:r>
              <a:rPr lang="en-NZ" sz="4800" dirty="0" smtClean="0">
                <a:solidFill>
                  <a:schemeClr val="accent1"/>
                </a:solidFill>
              </a:rPr>
              <a:t>16434</a:t>
            </a:r>
            <a:r>
              <a:rPr lang="en-US" sz="4800" dirty="0" smtClean="0">
                <a:solidFill>
                  <a:schemeClr val="accent1"/>
                </a:solidFill>
              </a:rPr>
              <a:t>@bikers.com.nz </a:t>
            </a:r>
            <a:endParaRPr lang="en-US" sz="48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6747" y="4835218"/>
            <a:ext cx="94589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u="sng" dirty="0" smtClean="0">
                <a:solidFill>
                  <a:schemeClr val="accent1"/>
                </a:solidFill>
              </a:rPr>
              <a:t>www.</a:t>
            </a:r>
            <a:r>
              <a:rPr lang="en-US" sz="4800" u="sng" dirty="0" smtClean="0">
                <a:solidFill>
                  <a:schemeClr val="accent1"/>
                </a:solidFill>
              </a:rPr>
              <a:t>BrilliantBouncingBikes</a:t>
            </a:r>
            <a:r>
              <a:rPr lang="en-US" sz="4800" u="sng" dirty="0" smtClean="0">
                <a:solidFill>
                  <a:schemeClr val="accent1"/>
                </a:solidFill>
              </a:rPr>
              <a:t>.com.nz</a:t>
            </a:r>
            <a:endParaRPr lang="en-US" sz="4800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84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831249" y="3075584"/>
            <a:ext cx="4261236" cy="24880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-142691"/>
            <a:ext cx="11219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chemeClr val="accent1"/>
                </a:solidFill>
              </a:rPr>
              <a:t>Are You Tired of get stuck in traffic?  </a:t>
            </a:r>
            <a:endParaRPr lang="en-NZ" sz="4800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66334"/>
            <a:ext cx="116167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chemeClr val="accent1"/>
                </a:solidFill>
              </a:rPr>
              <a:t>If You Are All Way Late For </a:t>
            </a:r>
            <a:r>
              <a:rPr lang="en-NZ" sz="4800" dirty="0">
                <a:solidFill>
                  <a:schemeClr val="accent1"/>
                </a:solidFill>
              </a:rPr>
              <a:t>B</a:t>
            </a:r>
            <a:r>
              <a:rPr lang="en-NZ" sz="4800" dirty="0" smtClean="0">
                <a:solidFill>
                  <a:schemeClr val="accent1"/>
                </a:solidFill>
              </a:rPr>
              <a:t>ecause </a:t>
            </a:r>
            <a:r>
              <a:rPr lang="en-NZ" sz="4800" dirty="0">
                <a:solidFill>
                  <a:schemeClr val="accent1"/>
                </a:solidFill>
              </a:rPr>
              <a:t>O</a:t>
            </a:r>
            <a:r>
              <a:rPr lang="en-NZ" sz="4800" dirty="0" smtClean="0">
                <a:solidFill>
                  <a:schemeClr val="accent1"/>
                </a:solidFill>
              </a:rPr>
              <a:t>f Traffic, If You Want to Charge Your I.C.T. As Your Biking, If Your Tired Of Your Bike Falling Over,           Then You Need The </a:t>
            </a:r>
            <a:r>
              <a:rPr lang="en-US" sz="4800" b="1" dirty="0">
                <a:solidFill>
                  <a:schemeClr val="accent1"/>
                </a:solidFill>
                <a:latin typeface="+mj-lt"/>
              </a:rPr>
              <a:t>Brilliant Bouncing Bikes</a:t>
            </a:r>
            <a:r>
              <a:rPr lang="en-NZ" sz="4800" dirty="0" smtClean="0">
                <a:solidFill>
                  <a:schemeClr val="accent1"/>
                </a:solidFill>
                <a:latin typeface="+mj-lt"/>
              </a:rPr>
              <a:t>    </a:t>
            </a:r>
            <a:endParaRPr lang="en-NZ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5125791" y="4319628"/>
            <a:ext cx="1365161" cy="52322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  <a:scene3d>
              <a:camera prst="orthographicFront">
                <a:rot lat="12600000" lon="2400000" rev="10800000"/>
              </a:camera>
              <a:lightRig rig="threePt" dir="t">
                <a:rot lat="0" lon="0" rev="16800000"/>
              </a:lightRig>
            </a:scene3d>
            <a:sp3d extrusionH="177800" contourW="19050">
              <a:bevelT w="469900" h="1314450"/>
              <a:bevelB w="0" h="393700"/>
              <a:contourClr>
                <a:srgbClr val="FFC000"/>
              </a:contourClr>
            </a:sp3d>
          </a:bodyPr>
          <a:lstStyle/>
          <a:p>
            <a:r>
              <a:rPr lang="en-NZ" sz="4000" dirty="0" smtClean="0">
                <a:effectLst>
                  <a:glow rad="101600">
                    <a:srgbClr val="B78F1D"/>
                  </a:glow>
                  <a:outerShdw blurRad="50800" dist="38100" dir="18900000" algn="bl" rotWithShape="0">
                    <a:schemeClr val="accent1">
                      <a:lumMod val="50000"/>
                      <a:alpha val="40000"/>
                    </a:schemeClr>
                  </a:outerShdw>
                  <a:reflection blurRad="850900" stA="0" endPos="61000" dist="939800" dir="5400000" sy="-100000" algn="bl" rotWithShape="0"/>
                </a:effectLst>
              </a:rPr>
              <a:t>Voosh!!!</a:t>
            </a:r>
            <a:endParaRPr lang="en-NZ" sz="2800" dirty="0">
              <a:effectLst>
                <a:glow rad="101600">
                  <a:srgbClr val="B78F1D"/>
                </a:glow>
                <a:outerShdw blurRad="50800" dist="38100" dir="18900000" algn="bl" rotWithShape="0">
                  <a:schemeClr val="accent1">
                    <a:lumMod val="50000"/>
                    <a:alpha val="40000"/>
                  </a:schemeClr>
                </a:outerShdw>
                <a:reflection blurRad="850900" stA="0" endPos="61000" dist="939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467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93</TotalTime>
  <Words>95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 Black</vt:lpstr>
      <vt:lpstr>Impact</vt:lpstr>
      <vt:lpstr>Main Event</vt:lpstr>
      <vt:lpstr>Brilliant Bouncing Bikes</vt:lpstr>
      <vt:lpstr>Special new hydraulics  </vt:lpstr>
      <vt:lpstr>PowerPoint Presentation</vt:lpstr>
    </vt:vector>
  </TitlesOfParts>
  <Company>Royal Oak Primary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Bike</dc:title>
  <dc:creator>Room22</dc:creator>
  <cp:lastModifiedBy>Room22</cp:lastModifiedBy>
  <cp:revision>12</cp:revision>
  <dcterms:created xsi:type="dcterms:W3CDTF">2016-08-29T22:43:56Z</dcterms:created>
  <dcterms:modified xsi:type="dcterms:W3CDTF">2016-08-31T21:19:48Z</dcterms:modified>
</cp:coreProperties>
</file>